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68" r:id="rId4"/>
    <p:sldId id="259" r:id="rId5"/>
    <p:sldId id="262" r:id="rId6"/>
    <p:sldId id="271" r:id="rId7"/>
    <p:sldId id="273" r:id="rId8"/>
    <p:sldId id="269" r:id="rId9"/>
    <p:sldId id="274" r:id="rId10"/>
    <p:sldId id="276" r:id="rId11"/>
    <p:sldId id="272" r:id="rId12"/>
    <p:sldId id="275" r:id="rId13"/>
    <p:sldId id="27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854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748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843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4250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8556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055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7669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8442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50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457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134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019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464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983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876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877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2781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125B09C-11DD-4AD4-910D-C678854C8434}" type="datetimeFigureOut">
              <a:rPr lang="es-MX" smtClean="0"/>
              <a:t>20/10/2020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CD2BC-4B66-498F-AC8B-14D7FA7BDF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4452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18149" y="2666632"/>
            <a:ext cx="8574622" cy="2616199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CONTRALORÍA SOCIAL 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“</a:t>
            </a:r>
            <a:r>
              <a:rPr lang="es-MX" dirty="0"/>
              <a:t>PFCE </a:t>
            </a:r>
            <a:r>
              <a:rPr lang="es-MX" dirty="0" smtClean="0"/>
              <a:t>2019 y PROFEXCE 2020”</a:t>
            </a:r>
            <a:endParaRPr lang="es-MX" dirty="0"/>
          </a:p>
        </p:txBody>
      </p:sp>
      <p:pic>
        <p:nvPicPr>
          <p:cNvPr id="5" name="Imagen 4" descr="http://www.logotypes101.com/free_vector_logo_png/108793/3CD4B637466AACDE5AD8D3D780356D78/Universidad_Tecnol%C3%B3gica_de_Paquim%C3%A9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4" y="371090"/>
            <a:ext cx="905934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985" y="5410710"/>
            <a:ext cx="1390008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2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08657" y="-1582190"/>
            <a:ext cx="6392488" cy="955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107602"/>
          </a:xfrm>
        </p:spPr>
        <p:txBody>
          <a:bodyPr/>
          <a:lstStyle/>
          <a:p>
            <a:r>
              <a:rPr lang="es-MX" sz="2800" dirty="0" smtClean="0"/>
              <a:t>DESCRIPCIÓN DEL PROGRAMA DE FORTALECIMEINTO A LA EXCELENCIA EDUCATIVA</a:t>
            </a:r>
            <a:endParaRPr lang="es-MX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0184" y="2687457"/>
            <a:ext cx="8946541" cy="2416557"/>
          </a:xfrm>
        </p:spPr>
        <p:txBody>
          <a:bodyPr/>
          <a:lstStyle/>
          <a:p>
            <a:pPr fontAlgn="base"/>
            <a:r>
              <a:rPr lang="es-MX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PROFEXCE 2020 </a:t>
            </a:r>
            <a:r>
              <a:rPr lang="es-MX" dirty="0"/>
              <a:t>(Programa de Fortalecimiento  a la Excelencia Educativa) Monto </a:t>
            </a:r>
            <a:r>
              <a:rPr lang="es-MX" u="sng" dirty="0"/>
              <a:t>$152,400.00 pesos. Periodo de ejecución enero a diciembre 2020</a:t>
            </a:r>
            <a:endParaRPr lang="es-MX" dirty="0"/>
          </a:p>
          <a:p>
            <a:pPr marL="0" indent="0">
              <a:buNone/>
            </a:pPr>
            <a:r>
              <a:rPr lang="es-MX" dirty="0"/>
              <a:t>(ver anexo de ejecución)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815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PITCS-PROFEXCE 2020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08443" y="-1005848"/>
            <a:ext cx="5536279" cy="1005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16623" y="-1691657"/>
            <a:ext cx="5394975" cy="1005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853" y="5078200"/>
            <a:ext cx="1390008" cy="10242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714" y="585722"/>
            <a:ext cx="902286" cy="963251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784456"/>
              </p:ext>
            </p:extLst>
          </p:nvPr>
        </p:nvGraphicFramePr>
        <p:xfrm>
          <a:off x="257693" y="1463040"/>
          <a:ext cx="9218816" cy="4804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3944">
                  <a:extLst>
                    <a:ext uri="{9D8B030D-6E8A-4147-A177-3AD203B41FA5}">
                      <a16:colId xmlns:a16="http://schemas.microsoft.com/office/drawing/2014/main" val="4017503798"/>
                    </a:ext>
                  </a:extLst>
                </a:gridCol>
                <a:gridCol w="6914872">
                  <a:extLst>
                    <a:ext uri="{9D8B030D-6E8A-4147-A177-3AD203B41FA5}">
                      <a16:colId xmlns:a16="http://schemas.microsoft.com/office/drawing/2014/main" val="143631233"/>
                    </a:ext>
                  </a:extLst>
                </a:gridCol>
              </a:tblGrid>
              <a:tr h="4804756">
                <a:tc>
                  <a:txBody>
                    <a:bodyPr/>
                    <a:lstStyle/>
                    <a:p>
                      <a:pPr marL="361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Atención Ciudadana en la Secretaría de la Función Pública</a:t>
                      </a:r>
                      <a:endParaRPr lang="es-MX" sz="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500" dirty="0">
                          <a:effectLst/>
                        </a:rPr>
                        <a:t> </a:t>
                      </a:r>
                      <a:endParaRPr lang="es-MX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3" marR="3704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effectLst/>
                        </a:rPr>
                        <a:t> </a:t>
                      </a:r>
                      <a:endParaRPr lang="es-MX" sz="7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s-MX" sz="1000" dirty="0">
                          <a:effectLst/>
                        </a:rPr>
                        <a:t>Denuncia Ciudadana de la Corrupción (SIDEC):</a:t>
                      </a:r>
                      <a:endParaRPr lang="es-MX" sz="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s-MX" sz="1000" dirty="0">
                          <a:effectLst/>
                        </a:rPr>
                        <a:t> https://sidec.funcionpublica.gob.mx/#!/  </a:t>
                      </a:r>
                      <a:endParaRPr lang="es-MX" sz="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s-MX" sz="1000" dirty="0">
                          <a:effectLst/>
                        </a:rPr>
                        <a:t>Vía correspondencia: Envía tu escrito a la Dirección General de Denuncias e Investigaciones de la Secretaría de la Función Pública en Av. Insurgentes Sur No. 1735, Piso 2 Ala Norte, Guadalupe </a:t>
                      </a:r>
                      <a:r>
                        <a:rPr lang="es-MX" sz="1000" dirty="0" err="1">
                          <a:effectLst/>
                        </a:rPr>
                        <a:t>Inn</a:t>
                      </a:r>
                      <a:r>
                        <a:rPr lang="es-MX" sz="1000" dirty="0">
                          <a:effectLst/>
                        </a:rPr>
                        <a:t>, Álvaro Obregón, CP 01020, Ciudad de México. </a:t>
                      </a:r>
                      <a:endParaRPr lang="es-MX" sz="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s-MX" sz="1000" dirty="0">
                          <a:effectLst/>
                        </a:rPr>
                        <a:t>Vía telefónica: En el interior de la República al 800 11 28 700 y en la Ciudad de México 55 2000 2000 </a:t>
                      </a:r>
                      <a:endParaRPr lang="es-MX" sz="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s-MX" sz="1000" dirty="0">
                          <a:effectLst/>
                        </a:rPr>
                        <a:t>Presencial: En el módulo 3 de la Secretaría de la Función Pública ubicado en Av. Insurgentes Sur 1735, PB, Guadalupe </a:t>
                      </a:r>
                      <a:r>
                        <a:rPr lang="es-MX" sz="1000" dirty="0" err="1">
                          <a:effectLst/>
                        </a:rPr>
                        <a:t>Inn</a:t>
                      </a:r>
                      <a:r>
                        <a:rPr lang="es-MX" sz="1000" dirty="0">
                          <a:effectLst/>
                        </a:rPr>
                        <a:t>, Álvaro Obregón, Código Postal 01020, Ciudad de México.</a:t>
                      </a:r>
                      <a:endParaRPr lang="es-MX" sz="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s-MX" sz="1000" dirty="0">
                          <a:effectLst/>
                        </a:rPr>
                        <a:t>Vía correo electrónico: contraloriasocial@funcionpublica.gob.mx </a:t>
                      </a:r>
                      <a:endParaRPr lang="es-MX" sz="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s-MX" sz="1000" dirty="0">
                          <a:effectLst/>
                        </a:rPr>
                        <a:t>Plataforma: Ciudadanos Alertadores Internos y Externos de la Corrupción. La plataforma de alertadores está diseñada para atender casos graves de corrupción y/o en los que se requiere confidencialidad: https://alertadores.funcionpublica.gob.mx</a:t>
                      </a:r>
                      <a:endParaRPr lang="es-MX" sz="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s-MX" sz="1000" dirty="0">
                          <a:effectLst/>
                        </a:rPr>
                        <a:t>Aplicación “Denuncia Ciudadana de la Corrupción”.</a:t>
                      </a:r>
                      <a:endParaRPr lang="es-MX" sz="800" dirty="0">
                        <a:effectLst/>
                      </a:endParaRPr>
                    </a:p>
                    <a:p>
                      <a:pPr marL="9144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MX" sz="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43" marR="37043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010845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576946" y="585722"/>
            <a:ext cx="5190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“Quejas y denuncias” 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295430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 a la Contraloría Social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sz="36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es Contraloría Social?</a:t>
            </a:r>
            <a:endParaRPr lang="es-MX" sz="36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5201" y="2662519"/>
            <a:ext cx="8946541" cy="4195481"/>
          </a:xfrm>
        </p:spPr>
        <p:txBody>
          <a:bodyPr/>
          <a:lstStyle/>
          <a:p>
            <a:pPr algn="just"/>
            <a:endParaRPr lang="es-MX" dirty="0" smtClean="0"/>
          </a:p>
          <a:p>
            <a:pPr algn="just"/>
            <a:r>
              <a:rPr lang="es-MX" dirty="0" smtClean="0"/>
              <a:t>Conforme a la Ley General de Desarrollo Social, </a:t>
            </a: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dirty="0" smtClean="0"/>
              <a:t>constituye una </a:t>
            </a:r>
            <a:r>
              <a:rPr lang="es-MX" u="sng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práctica de  transparencia y rendición de cuentas </a:t>
            </a:r>
            <a:r>
              <a:rPr lang="es-MX" dirty="0" smtClean="0"/>
              <a:t>que promueve la participación de los beneficiarios de los programas en la vigilancia de la aplicación adecuada de los recursos federales destinados a las instituciones a través de programas de apoyo.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La </a:t>
            </a:r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aquimé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dirty="0" smtClean="0"/>
              <a:t>ha sido beneficiada por los </a:t>
            </a:r>
            <a:r>
              <a:rPr lang="es-MX" dirty="0"/>
              <a:t>programas </a:t>
            </a:r>
            <a:r>
              <a:rPr lang="es-MX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PFCE 2019 y PROFEXCE </a:t>
            </a:r>
            <a:r>
              <a:rPr lang="es-MX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2020.</a:t>
            </a:r>
            <a:endParaRPr lang="es-MX" u="sng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015" y="5567776"/>
            <a:ext cx="1390008" cy="10242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76" y="585722"/>
            <a:ext cx="9022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</a:t>
            </a:r>
            <a:b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ESPECÍFICO 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418" y="1440975"/>
            <a:ext cx="8946541" cy="419548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Conocer las </a:t>
            </a:r>
            <a:r>
              <a:rPr lang="es-MX" i="1" dirty="0"/>
              <a:t>disposiciones en materia de promoción</a:t>
            </a:r>
            <a:r>
              <a:rPr lang="es-MX" dirty="0"/>
              <a:t> de Contraloría Social, con el propósito de que los beneficiarios o integrantes del Comité de Contraloría Social realicen el </a:t>
            </a:r>
            <a:r>
              <a:rPr lang="es-MX" u="sng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seguimiento, supervisión y vigilancia de la </a:t>
            </a:r>
            <a:r>
              <a:rPr lang="es-MX" u="sng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correcta aplicación </a:t>
            </a:r>
            <a:r>
              <a:rPr lang="es-MX" u="sng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los </a:t>
            </a:r>
            <a:r>
              <a:rPr lang="es-MX" u="sng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</a:t>
            </a:r>
            <a:r>
              <a:rPr lang="es-MX" u="sng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públicos </a:t>
            </a:r>
            <a:r>
              <a:rPr lang="es-MX" u="sng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federales.</a:t>
            </a:r>
          </a:p>
          <a:p>
            <a:endParaRPr lang="es-MX" u="sng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u="sng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u="sng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u="sng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u="sng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Brindar </a:t>
            </a:r>
            <a:r>
              <a:rPr lang="es-MX" u="sng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herramientas </a:t>
            </a:r>
            <a:r>
              <a:rPr lang="es-MX" dirty="0"/>
              <a:t>necesarias para que los beneficiarios o integrantes del Comité de Contraloría Social en las Instancias Ejecutoras del programa federal </a:t>
            </a:r>
            <a:r>
              <a:rPr lang="es-MX" b="1" dirty="0"/>
              <a:t>apliquen las estrategias </a:t>
            </a:r>
            <a:r>
              <a:rPr lang="es-MX" dirty="0"/>
              <a:t>de Contraloría Social, usen los documentos y promuevan dicha actividad.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680" y="5224182"/>
            <a:ext cx="1390008" cy="10242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527" y="602415"/>
            <a:ext cx="9022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s-MX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s-MX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5201" y="2404824"/>
            <a:ext cx="8946541" cy="4195481"/>
          </a:xfrm>
        </p:spPr>
        <p:txBody>
          <a:bodyPr/>
          <a:lstStyle/>
          <a:p>
            <a:r>
              <a:rPr lang="es-MX" dirty="0" smtClean="0"/>
              <a:t>Difusión</a:t>
            </a:r>
          </a:p>
          <a:p>
            <a:r>
              <a:rPr lang="es-MX" dirty="0" smtClean="0"/>
              <a:t>Capacitación</a:t>
            </a:r>
          </a:p>
          <a:p>
            <a:r>
              <a:rPr lang="es-MX" dirty="0" smtClean="0"/>
              <a:t>Constitución de Comité de CS</a:t>
            </a:r>
          </a:p>
          <a:p>
            <a:r>
              <a:rPr lang="es-MX" dirty="0" smtClean="0"/>
              <a:t>Realizar Reuniones con beneficiarios</a:t>
            </a:r>
          </a:p>
          <a:p>
            <a:r>
              <a:rPr lang="es-MX" dirty="0" smtClean="0"/>
              <a:t>Vigilancia de los recursos</a:t>
            </a:r>
          </a:p>
          <a:p>
            <a:r>
              <a:rPr lang="es-MX" dirty="0" smtClean="0"/>
              <a:t>Captar y Canalizar quejas o denuncias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015" y="5360833"/>
            <a:ext cx="1390008" cy="10242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686" y="586560"/>
            <a:ext cx="902286" cy="96325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46111" y="452718"/>
            <a:ext cx="91943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DE LOS INTEGRANTES DEL COMITÉ DE </a:t>
            </a:r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</a:t>
            </a:r>
          </a:p>
          <a:p>
            <a:r>
              <a:rPr lang="es-MX" sz="20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mecanismo consiste en realizar actividades de: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03826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FUNCIONES DEL </a:t>
            </a:r>
            <a:r>
              <a:rPr lang="es-MX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CCS</a:t>
            </a:r>
            <a:br>
              <a:rPr lang="es-MX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MX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2985" y="1205345"/>
            <a:ext cx="8946541" cy="536170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b="1" dirty="0" smtClean="0"/>
              <a:t> </a:t>
            </a:r>
          </a:p>
          <a:p>
            <a:r>
              <a:rPr lang="es-ES" dirty="0" smtClean="0"/>
              <a:t>Vigilar </a:t>
            </a:r>
            <a:r>
              <a:rPr lang="es-ES" dirty="0"/>
              <a:t>que se difunda información suficiente, veraz y oportuna sobre la operación del programa federal. </a:t>
            </a:r>
            <a:endParaRPr lang="es-MX" dirty="0"/>
          </a:p>
          <a:p>
            <a:pPr lvl="0"/>
            <a:r>
              <a:rPr lang="es-ES" dirty="0"/>
              <a:t>Vigilar que el ejercicio de los recursos públicos para las obras, apoyos o servicios sea oportuno transparente y con apego a lo establecido en las reglas de operación. </a:t>
            </a:r>
            <a:endParaRPr lang="es-MX" dirty="0"/>
          </a:p>
          <a:p>
            <a:pPr lvl="0"/>
            <a:r>
              <a:rPr lang="es-ES" dirty="0"/>
              <a:t>Vigilar que los beneficiarios del programa federal cumplan con los requisitos para tener esa característica. </a:t>
            </a:r>
            <a:endParaRPr lang="es-MX" dirty="0"/>
          </a:p>
          <a:p>
            <a:pPr lvl="0"/>
            <a:r>
              <a:rPr lang="es-ES" dirty="0"/>
              <a:t>Vigilar que se cumpla con los periodos de ejecución de las obras o de la entrega de los apoyos o servicios. </a:t>
            </a:r>
            <a:endParaRPr lang="es-MX" dirty="0"/>
          </a:p>
          <a:p>
            <a:pPr lvl="0"/>
            <a:r>
              <a:rPr lang="es-ES" dirty="0"/>
              <a:t>Vigilar que exista documentación comprobatoria del ejercicio de los recursos públicos y de la entrega de las obras, apoyos o servicios. </a:t>
            </a:r>
            <a:endParaRPr lang="es-MX" dirty="0"/>
          </a:p>
          <a:p>
            <a:pPr lvl="0"/>
            <a:r>
              <a:rPr lang="es-ES" dirty="0"/>
              <a:t>Vigilar que el programa federal no se utilice con fines políticos, electorales, de lucro u otros distintos al objeto del programa federal. </a:t>
            </a:r>
            <a:endParaRPr lang="es-MX" dirty="0"/>
          </a:p>
          <a:p>
            <a:pPr lvl="0"/>
            <a:r>
              <a:rPr lang="es-ES" dirty="0"/>
              <a:t>Vigilar que el programa federal no sea aplicado afectando la igualdad entre mujeres y hombres. </a:t>
            </a:r>
            <a:endParaRPr lang="es-MX" dirty="0"/>
          </a:p>
          <a:p>
            <a:pPr lvl="0"/>
            <a:r>
              <a:rPr lang="es-ES" dirty="0"/>
              <a:t>Vigilar que las autoridades competentes den atención a las quejas y denuncias relacionadas con el programa federal. </a:t>
            </a:r>
            <a:endParaRPr lang="es-MX" dirty="0"/>
          </a:p>
          <a:p>
            <a:pPr lvl="0"/>
            <a:r>
              <a:rPr lang="es-ES" dirty="0"/>
              <a:t>Recibir las quejas y denuncias sobre la aplicación y ejecución de los programas federales, recabar la información de estas y, en su caso, presentarlas junto con la información recopilada a la Representación Federal o Estatal, a efecto de que se tomen las medidas a que haya lugar.</a:t>
            </a:r>
            <a:endParaRPr lang="es-MX" dirty="0"/>
          </a:p>
          <a:p>
            <a:pPr lvl="0"/>
            <a:r>
              <a:rPr lang="es-ES" dirty="0"/>
              <a:t>Recibir las quejas y denuncias que puedan dar lugar al financiamiento de responsabilidades administrativas, civiles o penales relacionadas con los programas federales, así como turnarlas a las autoridades competentes para su atención (Instancia Normativa y al OEC o a la SFP). </a:t>
            </a:r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015" y="5385771"/>
            <a:ext cx="1390008" cy="10242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873" y="577409"/>
            <a:ext cx="9022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COMPROMISOS DEL CCS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479666"/>
            <a:ext cx="8946541" cy="4768734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Tomar </a:t>
            </a:r>
            <a:r>
              <a:rPr lang="es-ES" dirty="0"/>
              <a:t>la capacitación para realizar las actividades de CS por parte del RCS de las IES,</a:t>
            </a:r>
            <a:endParaRPr lang="es-MX" dirty="0"/>
          </a:p>
          <a:p>
            <a:pPr lvl="0"/>
            <a:r>
              <a:rPr lang="es-ES" dirty="0"/>
              <a:t>Solicitar al RCS de la IE la información pública relacionada con la operación del Programa,</a:t>
            </a:r>
            <a:endParaRPr lang="es-MX" dirty="0"/>
          </a:p>
          <a:p>
            <a:pPr lvl="0"/>
            <a:r>
              <a:rPr lang="es-ES" dirty="0"/>
              <a:t>El RCS en la Instancia Ejecutora deberá realizar reuniones con los beneficiarios de los programas federales, con la participación de los integrantes de los Comités, a fin de promover que realicen actividades de contraloría social, así como de que expresen sus necesidades, opiniones, quejas, denuncias y peticiones relacionadas con los programas federales.</a:t>
            </a:r>
            <a:endParaRPr lang="es-MX" dirty="0"/>
          </a:p>
          <a:p>
            <a:pPr lvl="0"/>
            <a:r>
              <a:rPr lang="es-ES" dirty="0"/>
              <a:t>Registrar en el informe(s) el(los) resultado(s) de las actividades de contraloría social realizadas, así como dar seguimiento, en su caso, a los mismos; </a:t>
            </a:r>
            <a:endParaRPr lang="es-MX" dirty="0"/>
          </a:p>
          <a:p>
            <a:pPr lvl="0"/>
            <a:r>
              <a:rPr lang="es-ES" dirty="0"/>
              <a:t>Supervisar que se apliquen correctamente los recursos al 100% y que se haya adquirido lo que se autorizó comprar en el anexo de ejecución del convenio de apoyo y levantar minutas.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593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9 OBJETIVOS DE REUNIONES DEL CCS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dirty="0" smtClean="0"/>
              <a:t>Constituir el Comité de Contraloría Social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Capacitar a los integrantes del Comité de Contraloría Social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Supervisar la distribución y cierre del presupuesto del monto asignado.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Supervisar la distribución y cierre de los materiales de capacitación.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Supervisar la distribución y cierre de los materiales </a:t>
            </a:r>
            <a:r>
              <a:rPr lang="es-MX" dirty="0" smtClean="0"/>
              <a:t>de difusión.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Verificar que se hayan realizado todas las actividades programadas en el PITCS (Programa Institucional de Trabajo de Contraloría Social)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Realizar el informe final de CCS y subirlo a la pagina de l Universidad.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Elaborar el reporte final de quejas y denuncias.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Analizar los resultados y elaborar el reporte final de CS y acciones de mejora para el siguiente ejercicio. </a:t>
            </a:r>
          </a:p>
          <a:p>
            <a:pPr marL="457200" indent="-457200">
              <a:buFont typeface="+mj-lt"/>
              <a:buAutoNum type="arabicPeriod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940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DESCRIPCIÓN GENERAL DEL PROGRAMA FORTALECIMIENTO A LA CALIDAD EDUCATIVA 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s-MX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PFCE </a:t>
            </a:r>
            <a:r>
              <a:rPr lang="es-MX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</a:t>
            </a:r>
            <a:r>
              <a:rPr lang="es-MX" dirty="0"/>
              <a:t>(Programa Fortalecimiento a la Calidad </a:t>
            </a:r>
            <a:r>
              <a:rPr lang="es-MX" dirty="0" smtClean="0"/>
              <a:t>Educativa) Monto </a:t>
            </a:r>
            <a:r>
              <a:rPr lang="es-MX" u="sng" dirty="0"/>
              <a:t>$499,275.00 </a:t>
            </a:r>
            <a:r>
              <a:rPr lang="es-MX" u="sng" dirty="0" smtClean="0"/>
              <a:t>pesos. Periodo de ejecución: noviembre 2019 a noviembre 2020</a:t>
            </a:r>
          </a:p>
          <a:p>
            <a:pPr marL="0" indent="0" fontAlgn="base">
              <a:buNone/>
            </a:pPr>
            <a:r>
              <a:rPr lang="es-MX" dirty="0" smtClean="0"/>
              <a:t>(ver anexo de ejecución)</a:t>
            </a:r>
          </a:p>
          <a:p>
            <a:pPr marL="0" indent="0" fontAlgn="base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853" y="5224182"/>
            <a:ext cx="1390008" cy="10242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714" y="585721"/>
            <a:ext cx="9022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PITCS- PFCE 2019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20713" y="-585882"/>
            <a:ext cx="5513952" cy="906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0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2878</TotalTime>
  <Words>810</Words>
  <Application>Microsoft Office PowerPoint</Application>
  <PresentationFormat>Panorámica</PresentationFormat>
  <Paragraphs>71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CONTRALORÍA SOCIAL 2020  “PFCE 2019 y PROFEXCE 2020”</vt:lpstr>
      <vt:lpstr>Introducción a la Contraloría Social ¿Qué es Contraloría Social?</vt:lpstr>
      <vt:lpstr>OBJETIVO GENERAL    OBJETIVO ESPECÍFICO </vt:lpstr>
      <vt:lpstr>  </vt:lpstr>
      <vt:lpstr>FUNCIONES DEL CCS  </vt:lpstr>
      <vt:lpstr>COMPROMISOS DEL CCS</vt:lpstr>
      <vt:lpstr> 9 OBJETIVOS DE REUNIONES DEL CCS</vt:lpstr>
      <vt:lpstr>DESCRIPCIÓN GENERAL DEL PROGRAMA FORTALECIMIENTO A LA CALIDAD EDUCATIVA </vt:lpstr>
      <vt:lpstr>PITCS- PFCE 2019</vt:lpstr>
      <vt:lpstr>Presentación de PowerPoint</vt:lpstr>
      <vt:lpstr>DESCRIPCIÓN DEL PROGRAMA DE FORTALECIMEINTO A LA EXCELENCIA EDUCATIVA</vt:lpstr>
      <vt:lpstr>PITCS-PROFEXCE 2020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Constitución del Comité de Contraloría Social de la “Universidad Tecnológica de Paquimé”</dc:title>
  <dc:creator>PLANEACION</dc:creator>
  <cp:lastModifiedBy>Itzel Escudero</cp:lastModifiedBy>
  <cp:revision>41</cp:revision>
  <dcterms:created xsi:type="dcterms:W3CDTF">2019-08-23T16:02:55Z</dcterms:created>
  <dcterms:modified xsi:type="dcterms:W3CDTF">2020-10-20T15:08:31Z</dcterms:modified>
</cp:coreProperties>
</file>